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74" r:id="rId11"/>
    <p:sldId id="265" r:id="rId12"/>
    <p:sldId id="268" r:id="rId13"/>
    <p:sldId id="272" r:id="rId14"/>
    <p:sldId id="273" r:id="rId15"/>
    <p:sldId id="267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8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card Erika" userId="49f05172-8e60-41af-bdde-39f5615eaef6" providerId="ADAL" clId="{1A1BFEBD-DF1A-4DCA-AA8D-93E3C8786886}"/>
    <pc:docChg chg="undo custSel addSld delSld modSld">
      <pc:chgData name="Picard Erika" userId="49f05172-8e60-41af-bdde-39f5615eaef6" providerId="ADAL" clId="{1A1BFEBD-DF1A-4DCA-AA8D-93E3C8786886}" dt="2024-01-25T18:20:42.891" v="937" actId="20577"/>
      <pc:docMkLst>
        <pc:docMk/>
      </pc:docMkLst>
      <pc:sldChg chg="addSp modSp mod">
        <pc:chgData name="Picard Erika" userId="49f05172-8e60-41af-bdde-39f5615eaef6" providerId="ADAL" clId="{1A1BFEBD-DF1A-4DCA-AA8D-93E3C8786886}" dt="2024-01-25T18:20:42.891" v="937" actId="20577"/>
        <pc:sldMkLst>
          <pc:docMk/>
          <pc:sldMk cId="422795085" sldId="256"/>
        </pc:sldMkLst>
      </pc:sldChg>
      <pc:sldChg chg="modSp mod">
        <pc:chgData name="Picard Erika" userId="49f05172-8e60-41af-bdde-39f5615eaef6" providerId="ADAL" clId="{1A1BFEBD-DF1A-4DCA-AA8D-93E3C8786886}" dt="2024-01-25T13:35:13.444" v="907" actId="27636"/>
        <pc:sldMkLst>
          <pc:docMk/>
          <pc:sldMk cId="3654176854" sldId="257"/>
        </pc:sldMkLst>
      </pc:sldChg>
      <pc:sldChg chg="modSp mod">
        <pc:chgData name="Picard Erika" userId="49f05172-8e60-41af-bdde-39f5615eaef6" providerId="ADAL" clId="{1A1BFEBD-DF1A-4DCA-AA8D-93E3C8786886}" dt="2024-01-25T13:33:31.898" v="836" actId="27636"/>
        <pc:sldMkLst>
          <pc:docMk/>
          <pc:sldMk cId="4093698160" sldId="265"/>
        </pc:sldMkLst>
      </pc:sldChg>
      <pc:sldChg chg="modSp mod">
        <pc:chgData name="Picard Erika" userId="49f05172-8e60-41af-bdde-39f5615eaef6" providerId="ADAL" clId="{1A1BFEBD-DF1A-4DCA-AA8D-93E3C8786886}" dt="2024-01-25T13:31:59.604" v="709" actId="1076"/>
        <pc:sldMkLst>
          <pc:docMk/>
          <pc:sldMk cId="633539498" sldId="267"/>
        </pc:sldMkLst>
      </pc:sldChg>
      <pc:sldChg chg="modSp mod">
        <pc:chgData name="Picard Erika" userId="49f05172-8e60-41af-bdde-39f5615eaef6" providerId="ADAL" clId="{1A1BFEBD-DF1A-4DCA-AA8D-93E3C8786886}" dt="2024-01-25T13:38:05.970" v="920" actId="113"/>
        <pc:sldMkLst>
          <pc:docMk/>
          <pc:sldMk cId="2989658852" sldId="268"/>
        </pc:sldMkLst>
      </pc:sldChg>
      <pc:sldChg chg="modSp del mod">
        <pc:chgData name="Picard Erika" userId="49f05172-8e60-41af-bdde-39f5615eaef6" providerId="ADAL" clId="{1A1BFEBD-DF1A-4DCA-AA8D-93E3C8786886}" dt="2024-01-25T13:29:39.003" v="538" actId="2696"/>
        <pc:sldMkLst>
          <pc:docMk/>
          <pc:sldMk cId="4139999110" sldId="271"/>
        </pc:sldMkLst>
      </pc:sldChg>
      <pc:sldChg chg="modSp new mod">
        <pc:chgData name="Picard Erika" userId="49f05172-8e60-41af-bdde-39f5615eaef6" providerId="ADAL" clId="{1A1BFEBD-DF1A-4DCA-AA8D-93E3C8786886}" dt="2024-01-25T13:02:18.862" v="417" actId="403"/>
        <pc:sldMkLst>
          <pc:docMk/>
          <pc:sldMk cId="4078455718" sldId="274"/>
        </pc:sldMkLst>
      </pc:sldChg>
    </pc:docChg>
  </pc:docChgLst>
  <pc:docChgLst>
    <pc:chgData name="Picard Erika" userId="49f05172-8e60-41af-bdde-39f5615eaef6" providerId="ADAL" clId="{422754AE-0188-4E9E-8B31-B29640A038CD}"/>
    <pc:docChg chg="undo custSel addSld modSld">
      <pc:chgData name="Picard Erika" userId="49f05172-8e60-41af-bdde-39f5615eaef6" providerId="ADAL" clId="{422754AE-0188-4E9E-8B31-B29640A038CD}" dt="2025-02-02T19:05:13.946" v="1163" actId="1076"/>
      <pc:docMkLst>
        <pc:docMk/>
      </pc:docMkLst>
      <pc:sldChg chg="modSp mod">
        <pc:chgData name="Picard Erika" userId="49f05172-8e60-41af-bdde-39f5615eaef6" providerId="ADAL" clId="{422754AE-0188-4E9E-8B31-B29640A038CD}" dt="2025-01-23T19:47:36.372" v="548" actId="20577"/>
        <pc:sldMkLst>
          <pc:docMk/>
          <pc:sldMk cId="422795085" sldId="256"/>
        </pc:sldMkLst>
        <pc:spChg chg="mod">
          <ac:chgData name="Picard Erika" userId="49f05172-8e60-41af-bdde-39f5615eaef6" providerId="ADAL" clId="{422754AE-0188-4E9E-8B31-B29640A038CD}" dt="2025-01-23T19:47:36.372" v="548" actId="20577"/>
          <ac:spMkLst>
            <pc:docMk/>
            <pc:sldMk cId="422795085" sldId="256"/>
            <ac:spMk id="2" creationId="{45F233CF-E67A-4C20-B378-CB07DDD9E4F2}"/>
          </ac:spMkLst>
        </pc:spChg>
      </pc:sldChg>
      <pc:sldChg chg="modSp mod">
        <pc:chgData name="Picard Erika" userId="49f05172-8e60-41af-bdde-39f5615eaef6" providerId="ADAL" clId="{422754AE-0188-4E9E-8B31-B29640A038CD}" dt="2025-02-02T17:40:34.754" v="1137" actId="27636"/>
        <pc:sldMkLst>
          <pc:docMk/>
          <pc:sldMk cId="3654176854" sldId="257"/>
        </pc:sldMkLst>
        <pc:spChg chg="mod">
          <ac:chgData name="Picard Erika" userId="49f05172-8e60-41af-bdde-39f5615eaef6" providerId="ADAL" clId="{422754AE-0188-4E9E-8B31-B29640A038CD}" dt="2025-02-02T17:40:34.754" v="1137" actId="27636"/>
          <ac:spMkLst>
            <pc:docMk/>
            <pc:sldMk cId="3654176854" sldId="257"/>
            <ac:spMk id="3" creationId="{B86E317F-A4FD-4624-84DE-64A72940720E}"/>
          </ac:spMkLst>
        </pc:spChg>
      </pc:sldChg>
      <pc:sldChg chg="modSp mod">
        <pc:chgData name="Picard Erika" userId="49f05172-8e60-41af-bdde-39f5615eaef6" providerId="ADAL" clId="{422754AE-0188-4E9E-8B31-B29640A038CD}" dt="2025-02-02T17:46:30.629" v="1141" actId="113"/>
        <pc:sldMkLst>
          <pc:docMk/>
          <pc:sldMk cId="2142626040" sldId="258"/>
        </pc:sldMkLst>
        <pc:spChg chg="mod">
          <ac:chgData name="Picard Erika" userId="49f05172-8e60-41af-bdde-39f5615eaef6" providerId="ADAL" clId="{422754AE-0188-4E9E-8B31-B29640A038CD}" dt="2025-02-02T17:46:30.629" v="1141" actId="113"/>
          <ac:spMkLst>
            <pc:docMk/>
            <pc:sldMk cId="2142626040" sldId="258"/>
            <ac:spMk id="3" creationId="{FDD87064-B9AE-4A8E-ADBE-A0886FA808EE}"/>
          </ac:spMkLst>
        </pc:spChg>
      </pc:sldChg>
      <pc:sldChg chg="modSp mod">
        <pc:chgData name="Picard Erika" userId="49f05172-8e60-41af-bdde-39f5615eaef6" providerId="ADAL" clId="{422754AE-0188-4E9E-8B31-B29640A038CD}" dt="2025-02-02T17:51:34.153" v="1146" actId="20577"/>
        <pc:sldMkLst>
          <pc:docMk/>
          <pc:sldMk cId="2449225929" sldId="259"/>
        </pc:sldMkLst>
        <pc:spChg chg="mod">
          <ac:chgData name="Picard Erika" userId="49f05172-8e60-41af-bdde-39f5615eaef6" providerId="ADAL" clId="{422754AE-0188-4E9E-8B31-B29640A038CD}" dt="2025-02-02T17:51:34.153" v="1146" actId="20577"/>
          <ac:spMkLst>
            <pc:docMk/>
            <pc:sldMk cId="2449225929" sldId="259"/>
            <ac:spMk id="3" creationId="{D07499C0-8E44-401B-A6BF-8E4020584BAA}"/>
          </ac:spMkLst>
        </pc:spChg>
      </pc:sldChg>
      <pc:sldChg chg="modSp mod">
        <pc:chgData name="Picard Erika" userId="49f05172-8e60-41af-bdde-39f5615eaef6" providerId="ADAL" clId="{422754AE-0188-4E9E-8B31-B29640A038CD}" dt="2025-02-02T17:46:37.819" v="1142" actId="113"/>
        <pc:sldMkLst>
          <pc:docMk/>
          <pc:sldMk cId="2809938475" sldId="260"/>
        </pc:sldMkLst>
        <pc:spChg chg="mod">
          <ac:chgData name="Picard Erika" userId="49f05172-8e60-41af-bdde-39f5615eaef6" providerId="ADAL" clId="{422754AE-0188-4E9E-8B31-B29640A038CD}" dt="2025-02-02T17:46:37.819" v="1142" actId="113"/>
          <ac:spMkLst>
            <pc:docMk/>
            <pc:sldMk cId="2809938475" sldId="260"/>
            <ac:spMk id="3" creationId="{436DE7A2-670F-47C2-B5D7-6FC25BD66614}"/>
          </ac:spMkLst>
        </pc:spChg>
      </pc:sldChg>
      <pc:sldChg chg="modSp mod">
        <pc:chgData name="Picard Erika" userId="49f05172-8e60-41af-bdde-39f5615eaef6" providerId="ADAL" clId="{422754AE-0188-4E9E-8B31-B29640A038CD}" dt="2025-02-02T18:23:02.550" v="1160" actId="20577"/>
        <pc:sldMkLst>
          <pc:docMk/>
          <pc:sldMk cId="1113637456" sldId="261"/>
        </pc:sldMkLst>
        <pc:spChg chg="mod">
          <ac:chgData name="Picard Erika" userId="49f05172-8e60-41af-bdde-39f5615eaef6" providerId="ADAL" clId="{422754AE-0188-4E9E-8B31-B29640A038CD}" dt="2025-02-02T18:23:02.550" v="1160" actId="20577"/>
          <ac:spMkLst>
            <pc:docMk/>
            <pc:sldMk cId="1113637456" sldId="261"/>
            <ac:spMk id="2" creationId="{8FE816C6-6089-4133-97CF-EA07EE69E997}"/>
          </ac:spMkLst>
        </pc:spChg>
        <pc:spChg chg="mod">
          <ac:chgData name="Picard Erika" userId="49f05172-8e60-41af-bdde-39f5615eaef6" providerId="ADAL" clId="{422754AE-0188-4E9E-8B31-B29640A038CD}" dt="2025-02-02T17:46:41.757" v="1143" actId="113"/>
          <ac:spMkLst>
            <pc:docMk/>
            <pc:sldMk cId="1113637456" sldId="261"/>
            <ac:spMk id="3" creationId="{C25E6F0F-647F-42BD-AFA9-F6C6D425204C}"/>
          </ac:spMkLst>
        </pc:spChg>
      </pc:sldChg>
      <pc:sldChg chg="modSp mod">
        <pc:chgData name="Picard Erika" userId="49f05172-8e60-41af-bdde-39f5615eaef6" providerId="ADAL" clId="{422754AE-0188-4E9E-8B31-B29640A038CD}" dt="2025-02-02T19:03:30.755" v="1161"/>
        <pc:sldMkLst>
          <pc:docMk/>
          <pc:sldMk cId="4093698160" sldId="265"/>
        </pc:sldMkLst>
        <pc:spChg chg="mod">
          <ac:chgData name="Picard Erika" userId="49f05172-8e60-41af-bdde-39f5615eaef6" providerId="ADAL" clId="{422754AE-0188-4E9E-8B31-B29640A038CD}" dt="2025-02-02T19:03:30.755" v="1161"/>
          <ac:spMkLst>
            <pc:docMk/>
            <pc:sldMk cId="4093698160" sldId="265"/>
            <ac:spMk id="3" creationId="{2389297F-32F1-4B7B-99E4-C746EC9DDC44}"/>
          </ac:spMkLst>
        </pc:spChg>
      </pc:sldChg>
      <pc:sldChg chg="modSp mod">
        <pc:chgData name="Picard Erika" userId="49f05172-8e60-41af-bdde-39f5615eaef6" providerId="ADAL" clId="{422754AE-0188-4E9E-8B31-B29640A038CD}" dt="2025-01-23T19:52:47.061" v="815" actId="20577"/>
        <pc:sldMkLst>
          <pc:docMk/>
          <pc:sldMk cId="633539498" sldId="267"/>
        </pc:sldMkLst>
        <pc:spChg chg="mod">
          <ac:chgData name="Picard Erika" userId="49f05172-8e60-41af-bdde-39f5615eaef6" providerId="ADAL" clId="{422754AE-0188-4E9E-8B31-B29640A038CD}" dt="2025-01-23T19:52:47.061" v="815" actId="20577"/>
          <ac:spMkLst>
            <pc:docMk/>
            <pc:sldMk cId="633539498" sldId="267"/>
            <ac:spMk id="3" creationId="{24A1293A-07BD-469F-9AB8-4A757835E91D}"/>
          </ac:spMkLst>
        </pc:spChg>
      </pc:sldChg>
      <pc:sldChg chg="modSp mod">
        <pc:chgData name="Picard Erika" userId="49f05172-8e60-41af-bdde-39f5615eaef6" providerId="ADAL" clId="{422754AE-0188-4E9E-8B31-B29640A038CD}" dt="2025-02-02T19:05:13.946" v="1163" actId="1076"/>
        <pc:sldMkLst>
          <pc:docMk/>
          <pc:sldMk cId="2989658852" sldId="268"/>
        </pc:sldMkLst>
        <pc:spChg chg="mod">
          <ac:chgData name="Picard Erika" userId="49f05172-8e60-41af-bdde-39f5615eaef6" providerId="ADAL" clId="{422754AE-0188-4E9E-8B31-B29640A038CD}" dt="2025-02-02T19:05:13.946" v="1163" actId="1076"/>
          <ac:spMkLst>
            <pc:docMk/>
            <pc:sldMk cId="2989658852" sldId="268"/>
            <ac:spMk id="3" creationId="{945CEF3F-5413-4180-8823-03B4817FE0DB}"/>
          </ac:spMkLst>
        </pc:spChg>
      </pc:sldChg>
      <pc:sldChg chg="addSp modSp new mod">
        <pc:chgData name="Picard Erika" userId="49f05172-8e60-41af-bdde-39f5615eaef6" providerId="ADAL" clId="{422754AE-0188-4E9E-8B31-B29640A038CD}" dt="2025-01-24T12:24:49.604" v="873" actId="1076"/>
        <pc:sldMkLst>
          <pc:docMk/>
          <pc:sldMk cId="2787247412" sldId="275"/>
        </pc:sldMkLst>
        <pc:spChg chg="mod">
          <ac:chgData name="Picard Erika" userId="49f05172-8e60-41af-bdde-39f5615eaef6" providerId="ADAL" clId="{422754AE-0188-4E9E-8B31-B29640A038CD}" dt="2025-01-24T12:23:23.046" v="832" actId="20577"/>
          <ac:spMkLst>
            <pc:docMk/>
            <pc:sldMk cId="2787247412" sldId="275"/>
            <ac:spMk id="2" creationId="{A40EACF5-8C46-39AD-5FDD-E67ABBECAC94}"/>
          </ac:spMkLst>
        </pc:spChg>
        <pc:spChg chg="mod">
          <ac:chgData name="Picard Erika" userId="49f05172-8e60-41af-bdde-39f5615eaef6" providerId="ADAL" clId="{422754AE-0188-4E9E-8B31-B29640A038CD}" dt="2025-01-24T12:23:35.585" v="869" actId="20577"/>
          <ac:spMkLst>
            <pc:docMk/>
            <pc:sldMk cId="2787247412" sldId="275"/>
            <ac:spMk id="3" creationId="{B108F02A-0FB1-211D-D532-8A13D5BD66BB}"/>
          </ac:spMkLst>
        </pc:spChg>
        <pc:picChg chg="add mod">
          <ac:chgData name="Picard Erika" userId="49f05172-8e60-41af-bdde-39f5615eaef6" providerId="ADAL" clId="{422754AE-0188-4E9E-8B31-B29640A038CD}" dt="2025-01-24T12:24:49.604" v="873" actId="1076"/>
          <ac:picMkLst>
            <pc:docMk/>
            <pc:sldMk cId="2787247412" sldId="275"/>
            <ac:picMk id="5" creationId="{15815A63-2B7F-4F03-D32C-104DA75D42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233CF-E67A-4C20-B378-CB07DDD9E4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CWMP</a:t>
            </a:r>
            <a:br>
              <a:rPr lang="en-US" dirty="0"/>
            </a:br>
            <a:r>
              <a:rPr lang="en-US" dirty="0"/>
              <a:t>Class Registration </a:t>
            </a:r>
            <a:br>
              <a:rPr lang="en-US" dirty="0"/>
            </a:br>
            <a:r>
              <a:rPr lang="en-US" dirty="0"/>
              <a:t>2025-2026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605E2-A60F-471E-8071-9DF345CC85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Rising 12</a:t>
            </a:r>
            <a:r>
              <a:rPr lang="en-US" baseline="30000" dirty="0"/>
              <a:t>th</a:t>
            </a:r>
            <a:r>
              <a:rPr lang="en-US" dirty="0"/>
              <a:t> graders (Current Juniors)</a:t>
            </a:r>
          </a:p>
        </p:txBody>
      </p:sp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371A1C22-182D-EDE3-6C0E-7DDB546BA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459" y="4842277"/>
            <a:ext cx="1712893" cy="171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5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B822D-D5CF-4574-B7DF-6BDF93FF8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696" y="212852"/>
            <a:ext cx="7729728" cy="1188720"/>
          </a:xfrm>
        </p:spPr>
        <p:txBody>
          <a:bodyPr/>
          <a:lstStyle/>
          <a:p>
            <a:r>
              <a:rPr lang="en-US" dirty="0"/>
              <a:t>CABAM- business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B8B491-E570-4136-A546-6199895C2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264" y="1401573"/>
            <a:ext cx="8320600" cy="4904960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 Management &amp; Analysis</a:t>
            </a: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(Business Communication, Entrepreneurship &amp; Small Business, QuickBooks Online, Design for Delight – Project Management)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 &amp; Entrepreneurial Principles (H)(C)</a:t>
            </a: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Legal Aspects of Business (H) </a:t>
            </a: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Accounting Applications I (H)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Science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(Many Information Technology Specialist Certifications)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Foundations of Programming (H)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Computer Science Principles (C)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Computer Science A (C)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Design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(Adobe Photoshop, Illustrator, InDesign, &amp; More)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Design I, II, III &amp; IV (H) (C)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Management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(Business Communication, and Entrepreneurship &amp; Small Business Management, </a:t>
            </a:r>
            <a:r>
              <a:rPr lang="en-US" sz="19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ServSafe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Design for Delight – Project Management)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Hospitality &amp; Tourism (C)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for Hospitality &amp; Tourism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Marketing &amp; Management (H)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Internship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9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A2CB-B33A-401F-9027-F7E220A0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23012"/>
            <a:ext cx="7729728" cy="1188720"/>
          </a:xfrm>
        </p:spPr>
        <p:txBody>
          <a:bodyPr/>
          <a:lstStyle/>
          <a:p>
            <a:r>
              <a:rPr lang="en-US" dirty="0"/>
              <a:t>CABAM-Business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E5175-6C70-4D3B-89F9-FB0A3C03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0581" y="1493520"/>
            <a:ext cx="8490283" cy="5364480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Entertainment, Recreation &amp; Sports Marketing (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Communication, and Entrepreneurship &amp; Small Business Management, Social Media Marketing, Design for Delight – Project Management)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Essentials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Applications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Marketing &amp; Management (H)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Internship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Television Production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(Adobe - Premiere Pro &amp; More, Business Communication, Social Media Marketing, Design for Delight – Project Management)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Media Technology 1-4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available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Information Technology (C) (Recommended for all program participants)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 Financial Literacy (H) (1 Semester)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Education Directed Study (For Junior &amp; Senior Program Completers only)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(H): Honors Level Course – Students earn additional points in their GPA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(C): College Credit – Can be earned through SPC with grade of A or B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90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65E4-BD5E-49A4-AD72-F9DFC2ECF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293A-07BD-469F-9AB8-4A757835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23" y="2491291"/>
            <a:ext cx="11639774" cy="417692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Completed forms are </a:t>
            </a:r>
            <a:r>
              <a:rPr lang="en-US" sz="2400" b="1" u="sng" dirty="0"/>
              <a:t>DUE</a:t>
            </a:r>
            <a:r>
              <a:rPr lang="en-US" sz="2400" dirty="0"/>
              <a:t> to your medical teacher or CWMP OFFICE on </a:t>
            </a:r>
            <a:r>
              <a:rPr lang="en-US" sz="2400" u="sng" dirty="0">
                <a:highlight>
                  <a:srgbClr val="FFFF00"/>
                </a:highlight>
              </a:rPr>
              <a:t>Monday Jan 27th!  </a:t>
            </a:r>
            <a:endParaRPr lang="en-US" sz="2400" dirty="0"/>
          </a:p>
          <a:p>
            <a:r>
              <a:rPr lang="en-US" sz="2400" dirty="0"/>
              <a:t>Make sure to circle your main choices and number off your alternatives (1, 2, 3)</a:t>
            </a:r>
          </a:p>
          <a:p>
            <a:r>
              <a:rPr lang="en-US" sz="2400" u="sng" dirty="0"/>
              <a:t>PLEASE COMPLETE THE FORM IN PENCIL</a:t>
            </a:r>
            <a:endParaRPr lang="en-US" sz="2400" dirty="0"/>
          </a:p>
          <a:p>
            <a:r>
              <a:rPr lang="en-US" sz="2400" dirty="0"/>
              <a:t>Be sure you get parent signature on back!</a:t>
            </a:r>
          </a:p>
          <a:p>
            <a:r>
              <a:rPr lang="en-US" sz="2400" dirty="0"/>
              <a:t>Mrs. Picard will review the forms after submission and enter requests into FOCUS </a:t>
            </a:r>
          </a:p>
          <a:p>
            <a:r>
              <a:rPr lang="en-US" sz="2400" dirty="0"/>
              <a:t>Mrs. Picard can and will make any needed adjustments to your registration form if it is completed incorrectly and can change a course request up until the last day of school</a:t>
            </a:r>
          </a:p>
          <a:p>
            <a:r>
              <a:rPr lang="en-US" sz="2400" dirty="0"/>
              <a:t>If you do not submit a form, you will receive a counselor generated schedule for next year</a:t>
            </a:r>
          </a:p>
          <a:p>
            <a:r>
              <a:rPr lang="en-US" sz="2400" dirty="0"/>
              <a:t>Students can schedule an appointment with Mrs. Picard up in the CWMP Office if there are any concerns w/classes.  -See Mrs. Marino for process!</a:t>
            </a:r>
          </a:p>
          <a:p>
            <a:pPr algn="ctr"/>
            <a:endParaRPr lang="en-US" sz="2400" b="1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3539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EACF5-8C46-39AD-5FDD-E67ABBEC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Xello</a:t>
            </a:r>
            <a:r>
              <a:rPr lang="en-US" dirty="0"/>
              <a:t>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8F02A-0FB1-211D-D532-8A13D5BD6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passed out</a:t>
            </a:r>
          </a:p>
          <a:p>
            <a:r>
              <a:rPr lang="en-US" dirty="0"/>
              <a:t>Follow Directions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815A63-2B7F-4F03-D32C-104DA75D4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255" y="3794026"/>
            <a:ext cx="4543489" cy="262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24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5B6A0-09D7-4B7A-923C-51BCC1FC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317F-A4FD-4624-84DE-64A729407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Your form must be filled out completely- do not leave anything blank</a:t>
            </a:r>
          </a:p>
          <a:p>
            <a:r>
              <a:rPr lang="en-US" sz="2400" u="sng" dirty="0"/>
              <a:t>Make sure you WRITE YOUR NAME LEGIBLY!!!</a:t>
            </a:r>
          </a:p>
          <a:p>
            <a:r>
              <a:rPr lang="en-US" sz="2400" u="sng" dirty="0"/>
              <a:t>PLEASE COMPLETE IN PENCIL!!!</a:t>
            </a:r>
            <a:endParaRPr lang="en-US" sz="2400" dirty="0"/>
          </a:p>
          <a:p>
            <a:r>
              <a:rPr lang="en-US" sz="2400" u="sng" dirty="0"/>
              <a:t>Form must be signed by both student and parent</a:t>
            </a:r>
          </a:p>
          <a:p>
            <a:r>
              <a:rPr lang="en-US" sz="2400" dirty="0"/>
              <a:t>Make sure to circle your main choices and number off your alternatives (1, 2, 3)</a:t>
            </a:r>
          </a:p>
          <a:p>
            <a:r>
              <a:rPr lang="en-US" sz="2400" dirty="0"/>
              <a:t>You should be talking with your teachers about their recommendation for your placement next year! </a:t>
            </a:r>
          </a:p>
        </p:txBody>
      </p:sp>
    </p:spTree>
    <p:extLst>
      <p:ext uri="{BB962C8B-B14F-4D97-AF65-F5344CB8AC3E}">
        <p14:creationId xmlns:p14="http://schemas.microsoft.com/office/powerpoint/2010/main" val="365417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4940-C483-4E89-AB94-C91CCAF69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87064-B9AE-4A8E-ADBE-A0886FA80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203" y="1904214"/>
            <a:ext cx="8486230" cy="40770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b="1" dirty="0"/>
              <a:t>Need </a:t>
            </a:r>
            <a:r>
              <a:rPr lang="en-US" sz="2800" b="1" u="sng" dirty="0"/>
              <a:t>4 credits </a:t>
            </a:r>
            <a:r>
              <a:rPr lang="en-US" sz="2800" b="1" dirty="0"/>
              <a:t>for Graduation!!!</a:t>
            </a:r>
          </a:p>
          <a:p>
            <a:endParaRPr lang="en-US" sz="2800" dirty="0"/>
          </a:p>
          <a:p>
            <a:r>
              <a:rPr lang="en-US" sz="2800" dirty="0"/>
              <a:t>If in AICE Gen Paper or AP Lang</a:t>
            </a:r>
            <a:r>
              <a:rPr lang="en-US" sz="2800" dirty="0">
                <a:sym typeface="Wingdings" panose="05000000000000000000" pitchFamily="2" charset="2"/>
              </a:rPr>
              <a:t> Eng 4, Eng 4 Hon,  AP Eng Lit, or Comp 1/II (Dual Enrollment)</a:t>
            </a:r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dirty="0"/>
              <a:t>To take Composition:</a:t>
            </a:r>
          </a:p>
          <a:p>
            <a:pPr lvl="2"/>
            <a:r>
              <a:rPr lang="en-US" sz="1800" dirty="0"/>
              <a:t>Must have completed English 1 and 2 </a:t>
            </a:r>
          </a:p>
          <a:p>
            <a:pPr lvl="2"/>
            <a:r>
              <a:rPr lang="en-US" sz="1800" dirty="0"/>
              <a:t>Must have a 3.0 unweighted GPA at time of registration (NOW!)</a:t>
            </a:r>
          </a:p>
          <a:p>
            <a:pPr lvl="2"/>
            <a:r>
              <a:rPr lang="en-US" sz="1800" dirty="0"/>
              <a:t>Must have qualifying PERT/ ACT/ SAT/ PSAT scores by May 1, 2024</a:t>
            </a:r>
          </a:p>
          <a:p>
            <a:pPr lvl="2"/>
            <a:r>
              <a:rPr lang="en-US" sz="1800" dirty="0"/>
              <a:t>Must have an SPC ID #</a:t>
            </a:r>
          </a:p>
          <a:p>
            <a:pPr marL="457200" lvl="2" indent="0">
              <a:buNone/>
            </a:pPr>
            <a:endParaRPr lang="en-US" sz="1800" dirty="0"/>
          </a:p>
          <a:p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262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4011E-DAAC-4D3A-A5F0-3B9D17DC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99C0-8E44-401B-A6BF-8E4020584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0918" y="2355925"/>
            <a:ext cx="10101430" cy="4502075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Need </a:t>
            </a:r>
            <a:r>
              <a:rPr lang="en-US" sz="2400" b="1" u="sng" dirty="0"/>
              <a:t>4 credits </a:t>
            </a:r>
            <a:r>
              <a:rPr lang="en-US" sz="2400" b="1" dirty="0"/>
              <a:t>for Graduation!!!</a:t>
            </a:r>
          </a:p>
          <a:p>
            <a:pPr lvl="1"/>
            <a:r>
              <a:rPr lang="en-US" sz="2200" dirty="0"/>
              <a:t>Including </a:t>
            </a:r>
            <a:r>
              <a:rPr lang="en-US" sz="2200" u="sng" dirty="0"/>
              <a:t>Algebra 1</a:t>
            </a:r>
            <a:r>
              <a:rPr lang="en-US" sz="2200" dirty="0"/>
              <a:t> and </a:t>
            </a:r>
            <a:r>
              <a:rPr lang="en-US" sz="2200" u="sng" dirty="0"/>
              <a:t>Geometry</a:t>
            </a:r>
          </a:p>
          <a:p>
            <a:endParaRPr lang="en-US" sz="2400" dirty="0"/>
          </a:p>
          <a:p>
            <a:r>
              <a:rPr lang="en-US" sz="2400" dirty="0"/>
              <a:t>In Geometry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Algebra 2/Algebra 2 Honors, Math College Lib Arts</a:t>
            </a:r>
          </a:p>
          <a:p>
            <a:r>
              <a:rPr lang="en-US" sz="2400" dirty="0"/>
              <a:t>In Algebra 2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Pre-Calculus/AP Pre-calculus,  Probability and Statistics Honors, Math College </a:t>
            </a:r>
            <a:r>
              <a:rPr lang="en-US" sz="2400" dirty="0" err="1"/>
              <a:t>Alg</a:t>
            </a:r>
            <a:r>
              <a:rPr lang="en-US" sz="2400" dirty="0"/>
              <a:t>, or Intermediate/College Algebra (Dual Enrollment)</a:t>
            </a:r>
          </a:p>
          <a:p>
            <a:pPr lvl="1"/>
            <a:r>
              <a:rPr lang="en-US" sz="2200" dirty="0"/>
              <a:t>To take Int/College </a:t>
            </a:r>
            <a:r>
              <a:rPr lang="en-US" sz="2200" dirty="0" err="1"/>
              <a:t>Alg</a:t>
            </a:r>
            <a:r>
              <a:rPr lang="en-US" sz="2200" dirty="0"/>
              <a:t>:</a:t>
            </a:r>
          </a:p>
          <a:p>
            <a:pPr lvl="2"/>
            <a:r>
              <a:rPr lang="en-US" sz="1800" dirty="0"/>
              <a:t>Must have an SPC ID #</a:t>
            </a:r>
          </a:p>
          <a:p>
            <a:pPr lvl="2"/>
            <a:r>
              <a:rPr lang="en-US" sz="1800" dirty="0"/>
              <a:t>Must be in Algebra 2 or higher math right now and doing well</a:t>
            </a:r>
          </a:p>
          <a:p>
            <a:pPr lvl="2"/>
            <a:r>
              <a:rPr lang="en-US" sz="1800" dirty="0"/>
              <a:t>Must have a 3.0 unweighted GPA at time of registration (NOW!)</a:t>
            </a:r>
          </a:p>
          <a:p>
            <a:pPr lvl="2"/>
            <a:r>
              <a:rPr lang="en-US" sz="1800" dirty="0"/>
              <a:t>Must have qualifying PERT/ ACT/ SAT/ PSAT scores by May 1, 2024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4922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3DBB5-E6BD-4974-9079-B9ACA0A45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DE7A2-670F-47C2-B5D7-6FC25BD6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2638043"/>
            <a:ext cx="9133242" cy="4089327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/>
              <a:t>Need </a:t>
            </a:r>
            <a:r>
              <a:rPr lang="en-US" sz="3000" b="1" u="sng" dirty="0"/>
              <a:t>3 credits </a:t>
            </a:r>
            <a:r>
              <a:rPr lang="en-US" sz="3000" b="1" dirty="0"/>
              <a:t>for Graduation!!!</a:t>
            </a:r>
          </a:p>
          <a:p>
            <a:pPr lvl="1"/>
            <a:r>
              <a:rPr lang="en-US" sz="2600" dirty="0"/>
              <a:t>Including </a:t>
            </a:r>
            <a:r>
              <a:rPr lang="en-US" sz="2600" u="sng" dirty="0"/>
              <a:t>Biology</a:t>
            </a:r>
          </a:p>
          <a:p>
            <a:endParaRPr lang="en-US" sz="2800" dirty="0"/>
          </a:p>
          <a:p>
            <a:r>
              <a:rPr lang="en-US" sz="2800" dirty="0"/>
              <a:t>Biology (passed C or higher)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Chemistry or Chemistry Honors, Marine Science or AICE Marine, Anatomy or Anatomy Honors, Physics or Physics Honors</a:t>
            </a:r>
          </a:p>
          <a:p>
            <a:r>
              <a:rPr lang="en-US" sz="2800" dirty="0"/>
              <a:t>Biology (failed or D)- Environmental Science</a:t>
            </a:r>
          </a:p>
          <a:p>
            <a:endParaRPr lang="en-US" sz="2800" dirty="0"/>
          </a:p>
          <a:p>
            <a:r>
              <a:rPr lang="en-US" sz="2800" dirty="0"/>
              <a:t>AP science courses are your choice to make after you complete Biology</a:t>
            </a:r>
          </a:p>
        </p:txBody>
      </p:sp>
    </p:spTree>
    <p:extLst>
      <p:ext uri="{BB962C8B-B14F-4D97-AF65-F5344CB8AC3E}">
        <p14:creationId xmlns:p14="http://schemas.microsoft.com/office/powerpoint/2010/main" val="280993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16C6-6089-4133-97CF-EA07EE69E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E6F0F-647F-42BD-AFA9-F6C6D4252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2733869"/>
            <a:ext cx="11800114" cy="3965511"/>
          </a:xfrm>
        </p:spPr>
        <p:txBody>
          <a:bodyPr>
            <a:normAutofit/>
          </a:bodyPr>
          <a:lstStyle/>
          <a:p>
            <a:r>
              <a:rPr lang="en-US" sz="2400" b="1" dirty="0"/>
              <a:t>Need </a:t>
            </a:r>
            <a:r>
              <a:rPr lang="en-US" sz="2400" b="1" u="sng" dirty="0"/>
              <a:t>3 credits </a:t>
            </a:r>
            <a:r>
              <a:rPr lang="en-US" sz="2400" b="1" dirty="0"/>
              <a:t>for Graduation!!!</a:t>
            </a:r>
          </a:p>
          <a:p>
            <a:pPr lvl="1"/>
            <a:r>
              <a:rPr lang="en-US" sz="2200" dirty="0"/>
              <a:t>Including </a:t>
            </a:r>
            <a:r>
              <a:rPr lang="en-US" sz="2200" u="sng" dirty="0"/>
              <a:t>World History</a:t>
            </a:r>
            <a:r>
              <a:rPr lang="en-US" sz="2200" dirty="0"/>
              <a:t>,  </a:t>
            </a:r>
            <a:r>
              <a:rPr lang="en-US" sz="2200" u="sng" dirty="0"/>
              <a:t>US History</a:t>
            </a:r>
            <a:r>
              <a:rPr lang="en-US" sz="2200" dirty="0"/>
              <a:t>,  </a:t>
            </a:r>
            <a:r>
              <a:rPr lang="en-US" sz="2200" u="sng" dirty="0"/>
              <a:t>Economics </a:t>
            </a:r>
            <a:r>
              <a:rPr lang="en-US" sz="1800" u="sng" dirty="0"/>
              <a:t>(1/2 credit)</a:t>
            </a:r>
            <a:r>
              <a:rPr lang="en-US" sz="2200" dirty="0"/>
              <a:t>, and </a:t>
            </a:r>
            <a:r>
              <a:rPr lang="en-US" sz="2200" u="sng" dirty="0"/>
              <a:t>Government </a:t>
            </a:r>
            <a:r>
              <a:rPr lang="en-US" sz="1800" u="sng" dirty="0"/>
              <a:t>(1/2 credit)</a:t>
            </a:r>
          </a:p>
          <a:p>
            <a:endParaRPr lang="en-US" sz="2400" dirty="0"/>
          </a:p>
          <a:p>
            <a:r>
              <a:rPr lang="en-US" sz="2400" dirty="0"/>
              <a:t>12</a:t>
            </a:r>
            <a:r>
              <a:rPr lang="en-US" sz="2400" baseline="30000" dirty="0"/>
              <a:t>th</a:t>
            </a:r>
            <a:r>
              <a:rPr lang="en-US" sz="2400" dirty="0"/>
              <a:t> grade- Economics w/ Financial Literacy, Economics w/ Financial Literacy Honors or AP Microeconomics</a:t>
            </a:r>
          </a:p>
          <a:p>
            <a:pPr lvl="1"/>
            <a:r>
              <a:rPr lang="en-US" sz="2200" dirty="0"/>
              <a:t>If you have not yet taken Amer. Gov, you MUST TAKE IT!!!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363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B12F1-A1D3-649C-8A5C-A684561E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45515"/>
            <a:ext cx="7729728" cy="1188720"/>
          </a:xfrm>
        </p:spPr>
        <p:txBody>
          <a:bodyPr/>
          <a:lstStyle/>
          <a:p>
            <a:r>
              <a:rPr lang="en-US" dirty="0"/>
              <a:t>Medical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C9692-BFEF-6A85-38CD-F223179F2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8748"/>
            <a:ext cx="7729728" cy="4261448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/>
              <a:t>Traditional Track</a:t>
            </a:r>
          </a:p>
          <a:p>
            <a:pPr lvl="1"/>
            <a:r>
              <a:rPr lang="en-US" dirty="0"/>
              <a:t>Electrocardiograph Technician (EKG)</a:t>
            </a:r>
          </a:p>
          <a:p>
            <a:pPr lvl="1"/>
            <a:r>
              <a:rPr lang="en-US" dirty="0"/>
              <a:t>Certified Clinical Medical Assistant</a:t>
            </a:r>
          </a:p>
          <a:p>
            <a:pPr lvl="1"/>
            <a:r>
              <a:rPr lang="en-US" dirty="0"/>
              <a:t>Certified Nursing Assistant</a:t>
            </a:r>
          </a:p>
          <a:p>
            <a:pPr lvl="1"/>
            <a:r>
              <a:rPr lang="en-US" dirty="0"/>
              <a:t>Personal Trainer</a:t>
            </a:r>
          </a:p>
          <a:p>
            <a:r>
              <a:rPr lang="en-US" sz="2200" b="1" dirty="0"/>
              <a:t>Bio Med </a:t>
            </a:r>
          </a:p>
          <a:p>
            <a:pPr lvl="1"/>
            <a:r>
              <a:rPr lang="en-US" dirty="0"/>
              <a:t>Regular Track-Optional Biomed Innovations/Marine Sci Hon</a:t>
            </a:r>
          </a:p>
          <a:p>
            <a:pPr lvl="1"/>
            <a:r>
              <a:rPr lang="en-US" dirty="0"/>
              <a:t>BioMed Late Entry-Biomed Interventions/Genetics</a:t>
            </a:r>
          </a:p>
          <a:p>
            <a:r>
              <a:rPr lang="en-US" sz="2200" b="1" dirty="0"/>
              <a:t>Pharmacy:</a:t>
            </a:r>
          </a:p>
          <a:p>
            <a:pPr lvl="1"/>
            <a:r>
              <a:rPr lang="en-US" dirty="0"/>
              <a:t>Pharmacy 6 and 7</a:t>
            </a:r>
            <a:endParaRPr lang="en-US" b="1" dirty="0"/>
          </a:p>
          <a:p>
            <a:r>
              <a:rPr lang="en-US" sz="2200" b="1" dirty="0"/>
              <a:t>LPN:</a:t>
            </a:r>
          </a:p>
          <a:p>
            <a:pPr lvl="1"/>
            <a:r>
              <a:rPr lang="en-US" dirty="0"/>
              <a:t>PTEC</a:t>
            </a:r>
          </a:p>
        </p:txBody>
      </p:sp>
    </p:spTree>
    <p:extLst>
      <p:ext uri="{BB962C8B-B14F-4D97-AF65-F5344CB8AC3E}">
        <p14:creationId xmlns:p14="http://schemas.microsoft.com/office/powerpoint/2010/main" val="407845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9476-3171-4D07-BAB2-2B378D1A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9376" y="172212"/>
            <a:ext cx="7729728" cy="1188720"/>
          </a:xfrm>
        </p:spPr>
        <p:txBody>
          <a:bodyPr/>
          <a:lstStyle/>
          <a:p>
            <a:r>
              <a:rPr lang="en-US" dirty="0"/>
              <a:t>electives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9297F-32F1-4B7B-99E4-C746EC9DD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664" y="1605280"/>
            <a:ext cx="9549442" cy="484808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Foreign Language- minimum of 2 years, recommend 3 or more</a:t>
            </a:r>
          </a:p>
          <a:p>
            <a:r>
              <a:rPr lang="en-US" sz="2400" dirty="0"/>
              <a:t>HOPE  (If you have played 2 years on a JV/Varsity sport, ask for Waiver)</a:t>
            </a:r>
          </a:p>
          <a:p>
            <a:r>
              <a:rPr lang="en-US" sz="2400" dirty="0"/>
              <a:t>Fine Performing Art class---Medical Class Counts!!! </a:t>
            </a:r>
          </a:p>
          <a:p>
            <a:r>
              <a:rPr lang="en-US" sz="2400" dirty="0"/>
              <a:t>Online Requirement---No Longer Needed for Graduation!!!</a:t>
            </a:r>
          </a:p>
          <a:p>
            <a:r>
              <a:rPr lang="en-US" sz="2400" dirty="0"/>
              <a:t>Accelerated elective-if you have not taken one pick from the options.  Will be placed in one senior year if do not take now- recommend Career and Life Planning</a:t>
            </a:r>
          </a:p>
          <a:p>
            <a:r>
              <a:rPr lang="en-US" sz="2400" dirty="0"/>
              <a:t>If you want to take DE classes at SPC you can put that on schedule for electives—registration for these off-campus classes is in April (deadline last day of school in May)  </a:t>
            </a:r>
          </a:p>
          <a:p>
            <a:pPr lvl="1"/>
            <a:r>
              <a:rPr lang="en-US" sz="2200" dirty="0"/>
              <a:t>Need 3.0 unweighted GPA, qualifying test scores, and SPC ID given to Mrs. Picard!!!</a:t>
            </a:r>
          </a:p>
          <a:p>
            <a:pPr marL="0" indent="0">
              <a:buNone/>
            </a:pPr>
            <a:r>
              <a:rPr lang="en-US" sz="2400" dirty="0"/>
              <a:t>***If you fail the FSA ELA exam you will be placed into Reading for next year </a:t>
            </a:r>
          </a:p>
        </p:txBody>
      </p:sp>
    </p:spTree>
    <p:extLst>
      <p:ext uri="{BB962C8B-B14F-4D97-AF65-F5344CB8AC3E}">
        <p14:creationId xmlns:p14="http://schemas.microsoft.com/office/powerpoint/2010/main" val="409369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1FA46-4B83-4BEB-923C-008757875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classes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CEF3F-5413-4180-8823-03B4817FE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158" y="2583828"/>
            <a:ext cx="9497683" cy="401292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Do NOT list online classes on your course request sheet that you want to take with Florida or Pinellas Virtual</a:t>
            </a:r>
          </a:p>
          <a:p>
            <a:endParaRPr lang="en-US" sz="2400" dirty="0"/>
          </a:p>
          <a:p>
            <a:r>
              <a:rPr lang="en-US" sz="2400" dirty="0"/>
              <a:t>You must have 7 periods at PHUHS to start </a:t>
            </a:r>
          </a:p>
          <a:p>
            <a:endParaRPr lang="en-US" sz="2400" dirty="0"/>
          </a:p>
          <a:p>
            <a:r>
              <a:rPr lang="en-US" sz="2400" dirty="0"/>
              <a:t>Online classes will not be adjusted onto your schedule until August </a:t>
            </a:r>
          </a:p>
          <a:p>
            <a:endParaRPr lang="en-US" sz="2400" dirty="0"/>
          </a:p>
          <a:p>
            <a:r>
              <a:rPr lang="en-US" sz="2400" b="1" u="sng" dirty="0"/>
              <a:t>Core classes will have to be approved </a:t>
            </a:r>
            <a:r>
              <a:rPr lang="en-US" sz="2400" b="1" u="sng"/>
              <a:t>by administration and </a:t>
            </a:r>
            <a:r>
              <a:rPr lang="en-US" sz="2400" b="1" u="sng" dirty="0"/>
              <a:t>have an extenuating circumstance to take online for senior year.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96588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2801C5F63A8043822B92FA3B16A45A" ma:contentTypeVersion="14" ma:contentTypeDescription="Create a new document." ma:contentTypeScope="" ma:versionID="838381cf140b5555226b9bb6b51fffe6">
  <xsd:schema xmlns:xsd="http://www.w3.org/2001/XMLSchema" xmlns:xs="http://www.w3.org/2001/XMLSchema" xmlns:p="http://schemas.microsoft.com/office/2006/metadata/properties" xmlns:ns3="470e3eb8-2c6e-4173-8601-803ae60d320b" xmlns:ns4="bfa61328-a57b-4abf-9956-9c179249eabe" targetNamespace="http://schemas.microsoft.com/office/2006/metadata/properties" ma:root="true" ma:fieldsID="6785a73f131027f059620d3a2ce65d9f" ns3:_="" ns4:_="">
    <xsd:import namespace="470e3eb8-2c6e-4173-8601-803ae60d320b"/>
    <xsd:import namespace="bfa61328-a57b-4abf-9956-9c179249ea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e3eb8-2c6e-4173-8601-803ae60d3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61328-a57b-4abf-9956-9c179249eab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FBB21B-7EE1-4192-9F94-0BDB8F52A088}">
  <ds:schemaRefs>
    <ds:schemaRef ds:uri="http://purl.org/dc/elements/1.1/"/>
    <ds:schemaRef ds:uri="http://schemas.microsoft.com/office/2006/metadata/properties"/>
    <ds:schemaRef ds:uri="470e3eb8-2c6e-4173-8601-803ae60d32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fa61328-a57b-4abf-9956-9c179249eab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F06220-9768-4038-8167-F1078F4A6F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62DCA3-FF1B-43C5-AAFA-32FAA3DC6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0e3eb8-2c6e-4173-8601-803ae60d320b"/>
    <ds:schemaRef ds:uri="bfa61328-a57b-4abf-9956-9c179249e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1326</TotalTime>
  <Words>1112</Words>
  <Application>Microsoft Office PowerPoint</Application>
  <PresentationFormat>Widescreen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Symbol</vt:lpstr>
      <vt:lpstr>Times New Roman</vt:lpstr>
      <vt:lpstr>Wingdings</vt:lpstr>
      <vt:lpstr>Parcel</vt:lpstr>
      <vt:lpstr>CWMP Class Registration  2025-2026</vt:lpstr>
      <vt:lpstr>The basics </vt:lpstr>
      <vt:lpstr>English </vt:lpstr>
      <vt:lpstr>math</vt:lpstr>
      <vt:lpstr>science</vt:lpstr>
      <vt:lpstr>Social Studies</vt:lpstr>
      <vt:lpstr>Medical Class…</vt:lpstr>
      <vt:lpstr>electives</vt:lpstr>
      <vt:lpstr>Online classes </vt:lpstr>
      <vt:lpstr>CABAM- business</vt:lpstr>
      <vt:lpstr>CABAM-Business</vt:lpstr>
      <vt:lpstr>Submitting forms</vt:lpstr>
      <vt:lpstr>Xello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Registration 2020-2021</dc:title>
  <dc:creator>Ladas Michele</dc:creator>
  <cp:lastModifiedBy>Picard Erika</cp:lastModifiedBy>
  <cp:revision>41</cp:revision>
  <dcterms:created xsi:type="dcterms:W3CDTF">2020-01-22T13:48:52Z</dcterms:created>
  <dcterms:modified xsi:type="dcterms:W3CDTF">2025-02-02T19:05:23Z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0x010100262801C5F63A8043822B92FA3B16A45A</vt:lpwstr>
  </property>
</Properties>
</file>